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00" d="100"/>
          <a:sy n="200" d="100"/>
        </p:scale>
        <p:origin x="474" y="14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A40D-8EA9-448D-A998-D0E90A306931}" type="datetimeFigureOut">
              <a:rPr lang="tr-TR" smtClean="0"/>
              <a:t>24.11.2025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8CEA6-4EFC-4DFD-B6BB-B3A545A1E4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371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A40D-8EA9-448D-A998-D0E90A306931}" type="datetimeFigureOut">
              <a:rPr lang="tr-TR" smtClean="0"/>
              <a:t>24.11.2025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8CEA6-4EFC-4DFD-B6BB-B3A545A1E4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585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A40D-8EA9-448D-A998-D0E90A306931}" type="datetimeFigureOut">
              <a:rPr lang="tr-TR" smtClean="0"/>
              <a:t>24.11.2025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8CEA6-4EFC-4DFD-B6BB-B3A545A1E4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2511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A40D-8EA9-448D-A998-D0E90A306931}" type="datetimeFigureOut">
              <a:rPr lang="tr-TR" smtClean="0"/>
              <a:t>24.11.2025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8CEA6-4EFC-4DFD-B6BB-B3A545A1E4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5581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A40D-8EA9-448D-A998-D0E90A306931}" type="datetimeFigureOut">
              <a:rPr lang="tr-TR" smtClean="0"/>
              <a:t>24.11.2025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8CEA6-4EFC-4DFD-B6BB-B3A545A1E4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6653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A40D-8EA9-448D-A998-D0E90A306931}" type="datetimeFigureOut">
              <a:rPr lang="tr-TR" smtClean="0"/>
              <a:t>24.11.2025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8CEA6-4EFC-4DFD-B6BB-B3A545A1E4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2644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A40D-8EA9-448D-A998-D0E90A306931}" type="datetimeFigureOut">
              <a:rPr lang="tr-TR" smtClean="0"/>
              <a:t>24.11.2025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8CEA6-4EFC-4DFD-B6BB-B3A545A1E4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8418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A40D-8EA9-448D-A998-D0E90A306931}" type="datetimeFigureOut">
              <a:rPr lang="tr-TR" smtClean="0"/>
              <a:t>24.11.2025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8CEA6-4EFC-4DFD-B6BB-B3A545A1E4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3693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A40D-8EA9-448D-A998-D0E90A306931}" type="datetimeFigureOut">
              <a:rPr lang="tr-TR" smtClean="0"/>
              <a:t>24.11.2025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8CEA6-4EFC-4DFD-B6BB-B3A545A1E4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2702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A40D-8EA9-448D-A998-D0E90A306931}" type="datetimeFigureOut">
              <a:rPr lang="tr-TR" smtClean="0"/>
              <a:t>24.11.2025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8CEA6-4EFC-4DFD-B6BB-B3A545A1E4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6186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A40D-8EA9-448D-A998-D0E90A306931}" type="datetimeFigureOut">
              <a:rPr lang="tr-TR" smtClean="0"/>
              <a:t>24.11.2025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8CEA6-4EFC-4DFD-B6BB-B3A545A1E4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1048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B4A40D-8EA9-448D-A998-D0E90A306931}" type="datetimeFigureOut">
              <a:rPr lang="tr-TR" smtClean="0"/>
              <a:t>24.11.2025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8CEA6-4EFC-4DFD-B6BB-B3A545A1E4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8662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Metin kutusu 10"/>
          <p:cNvSpPr txBox="1"/>
          <p:nvPr/>
        </p:nvSpPr>
        <p:spPr>
          <a:xfrm>
            <a:off x="100095" y="1763688"/>
            <a:ext cx="6624737" cy="6463308"/>
          </a:xfrm>
          <a:prstGeom prst="rect">
            <a:avLst/>
          </a:prstGeom>
          <a:noFill/>
          <a:ln w="6350">
            <a:solidFill>
              <a:schemeClr val="accent1"/>
            </a:solidFill>
          </a:ln>
          <a:effectLst>
            <a:glow rad="127000">
              <a:schemeClr val="bg1"/>
            </a:glow>
          </a:effectLst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600" b="1" dirty="0">
                <a:latin typeface="Arial" pitchFamily="34" charset="0"/>
                <a:cs typeface="Arial" pitchFamily="34" charset="0"/>
              </a:rPr>
              <a:t>Giriş ve Amaç</a:t>
            </a:r>
            <a:br>
              <a:rPr kumimoji="0" lang="tr-TR" altLang="tr-TR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br>
              <a:rPr kumimoji="0" lang="tr-TR" altLang="tr-TR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endParaRPr kumimoji="0" lang="tr-TR" altLang="tr-T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tr-TR" altLang="tr-T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sz="600" b="1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600" b="1" dirty="0">
                <a:latin typeface="Arial" pitchFamily="34" charset="0"/>
                <a:cs typeface="Arial" pitchFamily="34" charset="0"/>
              </a:rPr>
              <a:t>Yöntem</a:t>
            </a:r>
            <a:br>
              <a:rPr lang="tr-TR" altLang="tr-TR" sz="600" dirty="0">
                <a:latin typeface="Arial" pitchFamily="34" charset="0"/>
                <a:cs typeface="Arial" pitchFamily="34" charset="0"/>
              </a:rPr>
            </a:br>
            <a:endParaRPr lang="tr-TR" alt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tr-TR" altLang="tr-T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tr-TR" altLang="tr-T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tr-TR" altLang="tr-T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600" b="1" dirty="0">
                <a:latin typeface="Arial" pitchFamily="34" charset="0"/>
                <a:cs typeface="Arial" pitchFamily="34" charset="0"/>
              </a:rPr>
              <a:t>Bulgular</a:t>
            </a:r>
            <a:br>
              <a:rPr lang="tr-TR" altLang="tr-TR" sz="600" dirty="0">
                <a:latin typeface="Arial" pitchFamily="34" charset="0"/>
                <a:cs typeface="Arial" pitchFamily="34" charset="0"/>
              </a:rPr>
            </a:br>
            <a:endParaRPr lang="tr-TR" alt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tr-TR" altLang="tr-T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tr-TR" altLang="tr-T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tr-TR" altLang="tr-T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tr-TR" altLang="tr-T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tr-TR" altLang="tr-T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tr-TR" altLang="tr-T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tr-TR" altLang="tr-T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tr-TR" altLang="tr-T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600" b="1" dirty="0">
                <a:latin typeface="Arial" pitchFamily="34" charset="0"/>
                <a:cs typeface="Arial" pitchFamily="34" charset="0"/>
              </a:rPr>
              <a:t>Tartışma ve Sonuç</a:t>
            </a:r>
            <a:br>
              <a:rPr lang="tr-TR" altLang="tr-TR" sz="600" dirty="0">
                <a:latin typeface="Arial" pitchFamily="34" charset="0"/>
                <a:cs typeface="Arial" pitchFamily="34" charset="0"/>
              </a:rPr>
            </a:br>
            <a:endParaRPr kumimoji="0" lang="tr-TR" altLang="tr-T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tr-TR" altLang="tr-T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tr-TR" altLang="tr-T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tr-TR" altLang="tr-T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tr-TR" altLang="tr-T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tr-TR" altLang="tr-T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600" b="1" dirty="0">
                <a:latin typeface="Arial" pitchFamily="34" charset="0"/>
                <a:cs typeface="Arial" pitchFamily="34" charset="0"/>
              </a:rPr>
              <a:t>Kaynakça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b="1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b="1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b="1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b="1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b="1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b="1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b="1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b="1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br>
              <a:rPr lang="tr-TR" altLang="tr-TR" sz="600" dirty="0">
                <a:latin typeface="Arial" pitchFamily="34" charset="0"/>
                <a:cs typeface="Arial" pitchFamily="34" charset="0"/>
              </a:rPr>
            </a:br>
            <a:endParaRPr lang="tr-TR" altLang="tr-TR" sz="600" dirty="0"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12" name="Metin kutusu 11"/>
          <p:cNvSpPr txBox="1"/>
          <p:nvPr/>
        </p:nvSpPr>
        <p:spPr>
          <a:xfrm>
            <a:off x="113415" y="395536"/>
            <a:ext cx="6624737" cy="938719"/>
          </a:xfrm>
          <a:prstGeom prst="rect">
            <a:avLst/>
          </a:prstGeom>
          <a:noFill/>
          <a:ln w="6350">
            <a:noFill/>
          </a:ln>
          <a:effectLst>
            <a:glow rad="127000">
              <a:schemeClr val="bg1"/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tr-TR" sz="1200" b="1" dirty="0">
                <a:latin typeface="Arial" pitchFamily="34" charset="0"/>
                <a:cs typeface="Arial" pitchFamily="34" charset="0"/>
              </a:rPr>
              <a:t>POSTER BAŞLIĞI</a:t>
            </a:r>
            <a:br>
              <a:rPr lang="tr-TR" sz="1200" b="1" dirty="0">
                <a:latin typeface="Arial" pitchFamily="34" charset="0"/>
                <a:cs typeface="Arial" pitchFamily="34" charset="0"/>
              </a:rPr>
            </a:br>
            <a:endParaRPr lang="tr-TR" sz="10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tr-TR" sz="900" b="1" i="1" u="sng" dirty="0">
                <a:latin typeface="Arial" pitchFamily="34" charset="0"/>
                <a:cs typeface="Arial" pitchFamily="34" charset="0"/>
              </a:rPr>
              <a:t>Yazar</a:t>
            </a:r>
            <a:r>
              <a:rPr lang="tr-TR" sz="900" b="1" i="1" u="sng" baseline="30000" dirty="0">
                <a:latin typeface="Arial" pitchFamily="34" charset="0"/>
                <a:cs typeface="Arial" pitchFamily="34" charset="0"/>
              </a:rPr>
              <a:t>1</a:t>
            </a:r>
            <a:r>
              <a:rPr lang="tr-TR" sz="900" b="1" i="1" dirty="0">
                <a:latin typeface="Arial" pitchFamily="34" charset="0"/>
                <a:cs typeface="Arial" pitchFamily="34" charset="0"/>
              </a:rPr>
              <a:t>, Yazar</a:t>
            </a:r>
            <a:r>
              <a:rPr lang="tr-TR" sz="900" b="1" i="1" baseline="30000" dirty="0">
                <a:latin typeface="Arial" pitchFamily="34" charset="0"/>
                <a:cs typeface="Arial" pitchFamily="34" charset="0"/>
              </a:rPr>
              <a:t>2</a:t>
            </a:r>
            <a:br>
              <a:rPr lang="tr-TR" sz="900" b="1" i="1" dirty="0">
                <a:latin typeface="Arial" pitchFamily="34" charset="0"/>
                <a:cs typeface="Arial" pitchFamily="34" charset="0"/>
              </a:rPr>
            </a:br>
            <a:br>
              <a:rPr lang="tr-TR" sz="900" i="1" dirty="0">
                <a:latin typeface="Arial" pitchFamily="34" charset="0"/>
                <a:cs typeface="Arial" pitchFamily="34" charset="0"/>
              </a:rPr>
            </a:br>
            <a:r>
              <a:rPr lang="tr-TR" sz="900" i="1" baseline="30000" dirty="0">
                <a:latin typeface="Arial" pitchFamily="34" charset="0"/>
                <a:cs typeface="Arial" pitchFamily="34" charset="0"/>
              </a:rPr>
              <a:t>1. Kurum</a:t>
            </a:r>
          </a:p>
          <a:p>
            <a:pPr algn="ctr"/>
            <a:r>
              <a:rPr lang="tr-TR" sz="900" i="1" baseline="30000" dirty="0">
                <a:latin typeface="Arial" pitchFamily="34" charset="0"/>
                <a:cs typeface="Arial" pitchFamily="34" charset="0"/>
              </a:rPr>
              <a:t>2. Kurum</a:t>
            </a:r>
            <a:endParaRPr lang="tr-TR" sz="9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920903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29</Words>
  <Application>Microsoft Office PowerPoint</Application>
  <PresentationFormat>Ekran Gösterisi (4:3)</PresentationFormat>
  <Paragraphs>64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4" baseType="lpstr">
      <vt:lpstr>Arial</vt:lpstr>
      <vt:lpstr>Calibri</vt:lpstr>
      <vt:lpstr>Ofis Teması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Gurkan</dc:creator>
  <cp:lastModifiedBy>Fatih Karabulut</cp:lastModifiedBy>
  <cp:revision>37</cp:revision>
  <dcterms:created xsi:type="dcterms:W3CDTF">2017-09-09T12:56:31Z</dcterms:created>
  <dcterms:modified xsi:type="dcterms:W3CDTF">2025-11-24T12:26:49Z</dcterms:modified>
</cp:coreProperties>
</file>